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8" r:id="rId2"/>
    <p:sldId id="269" r:id="rId3"/>
    <p:sldId id="284" r:id="rId4"/>
    <p:sldId id="279" r:id="rId5"/>
    <p:sldId id="270" r:id="rId6"/>
    <p:sldId id="271" r:id="rId7"/>
    <p:sldId id="273" r:id="rId8"/>
    <p:sldId id="256" r:id="rId9"/>
    <p:sldId id="257" r:id="rId10"/>
    <p:sldId id="260" r:id="rId11"/>
    <p:sldId id="264" r:id="rId12"/>
    <p:sldId id="266" r:id="rId13"/>
    <p:sldId id="285" r:id="rId14"/>
    <p:sldId id="261" r:id="rId15"/>
    <p:sldId id="281" r:id="rId16"/>
    <p:sldId id="282" r:id="rId17"/>
    <p:sldId id="258" r:id="rId18"/>
    <p:sldId id="286" r:id="rId19"/>
    <p:sldId id="287" r:id="rId20"/>
    <p:sldId id="288" r:id="rId21"/>
    <p:sldId id="283" r:id="rId22"/>
    <p:sldId id="276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36" autoAdjust="0"/>
    <p:restoredTop sz="94737" autoAdjust="0"/>
  </p:normalViewPr>
  <p:slideViewPr>
    <p:cSldViewPr snapToGrid="0" snapToObjects="1">
      <p:cViewPr varScale="1">
        <p:scale>
          <a:sx n="97" d="100"/>
          <a:sy n="97" d="100"/>
        </p:scale>
        <p:origin x="-108" y="-2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B7C3F878-F5E8-489B-AC8A-64F2A7E22C28}" type="datetimeFigureOut">
              <a:rPr lang="en-US" smtClean="0"/>
              <a:pPr/>
              <a:t>7/12/2011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651FC063-5EA9-49AF-AFAF-D68C9E82B23B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file:///\\localhost\Users\MacYser\Documents\NetBeansWorkspace\jProject\conf\dev\PraesentationAbschluss\UseCaseDiagramm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file:///\\localhost\Users\MacYser\Documents\NetBeansWorkspace\jProject\conf\dev\PraesentationAbschluss\UseCaseDiagramm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hyperlink" Target="file:///\\localhost\Users\MacYser\Documents\NetBeansWorkspace\jProject\conf\dev\PraesentationAbschluss\SDjProject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file:///\\localhost\Users\MacYser\Documents\NetBeansWorkspace\jProject\conf\dev\PraesentationAbschluss\DMjProject.pdf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file:///\\localhost\Users\MacYser\Documents\NetBeansWorkspace\jProject\conf\dev\PraesentationAbschluss\EERjProject.pdf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file:///\\localhost\Users\MacYser\Documents\NetBeansWorkspace\jProject\conf\dev\PraesentationAbschluss\PackageDiagram.jpg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hyperlink" Target="file:///\\localhost\Users\MacYser\Documents\NetBeansWorkspace\jProject\conf\dev\PraesentationAbschluss\Klassendiagramm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15616" y="1346724"/>
            <a:ext cx="6983506" cy="4301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83552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635439"/>
            <a:ext cx="6965245" cy="1202485"/>
          </a:xfrm>
        </p:spPr>
        <p:txBody>
          <a:bodyPr>
            <a:normAutofit fontScale="90000"/>
          </a:bodyPr>
          <a:lstStyle/>
          <a:p>
            <a:r>
              <a:rPr lang="de-DE" sz="3600" dirty="0"/>
              <a:t>Frameworks</a:t>
            </a:r>
            <a:r>
              <a:rPr lang="de-DE" sz="3600" dirty="0" smtClean="0"/>
              <a:t>, Rahmenbedingungen </a:t>
            </a:r>
            <a:r>
              <a:rPr lang="de-DE" sz="3600" dirty="0"/>
              <a:t>und </a:t>
            </a:r>
            <a:r>
              <a:rPr lang="de-DE" sz="3600" dirty="0" err="1" smtClean="0"/>
              <a:t>Designpattern</a:t>
            </a:r>
            <a:endParaRPr lang="de-DE" sz="3600" dirty="0"/>
          </a:p>
        </p:txBody>
      </p:sp>
      <p:sp>
        <p:nvSpPr>
          <p:cNvPr id="3" name="Textfeld 2"/>
          <p:cNvSpPr txBox="1"/>
          <p:nvPr/>
        </p:nvSpPr>
        <p:spPr>
          <a:xfrm>
            <a:off x="1095023" y="1837924"/>
            <a:ext cx="69652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Frameworks &amp; </a:t>
            </a:r>
            <a:r>
              <a:rPr lang="de-DE" sz="2400" b="1" u="sng" dirty="0" err="1" smtClean="0"/>
              <a:t>Libs</a:t>
            </a:r>
            <a:endParaRPr lang="de-DE" sz="2400" b="1" u="sng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Hibernate</a:t>
            </a:r>
            <a:r>
              <a:rPr lang="de-DE" dirty="0" smtClean="0"/>
              <a:t> + JDBC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Log4j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Visual Paradigm JPA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JSTL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Apache commons </a:t>
            </a:r>
            <a:r>
              <a:rPr lang="en-US" dirty="0" err="1" smtClean="0"/>
              <a:t>Fileupload</a:t>
            </a:r>
            <a:r>
              <a:rPr lang="en-US" dirty="0" smtClean="0"/>
              <a:t> &amp; IO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JavaScript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de-DE" dirty="0" err="1" smtClean="0"/>
              <a:t>Mootools</a:t>
            </a:r>
            <a:endParaRPr lang="en-US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1095024" y="4469414"/>
            <a:ext cx="359732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Rahmenbedingungen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MySQL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Linux-Server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Tomcat</a:t>
            </a:r>
            <a:r>
              <a:rPr lang="de-DE" dirty="0" smtClean="0"/>
              <a:t>/</a:t>
            </a:r>
            <a:r>
              <a:rPr lang="de-DE" dirty="0" err="1" smtClean="0"/>
              <a:t>Glassfish</a:t>
            </a:r>
            <a:endParaRPr lang="de-DE" dirty="0" smtClean="0"/>
          </a:p>
        </p:txBody>
      </p:sp>
      <p:sp>
        <p:nvSpPr>
          <p:cNvPr id="5" name="Textfeld 4"/>
          <p:cNvSpPr txBox="1"/>
          <p:nvPr/>
        </p:nvSpPr>
        <p:spPr>
          <a:xfrm>
            <a:off x="4692347" y="1843419"/>
            <a:ext cx="3149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Designpattern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Model 2</a:t>
            </a:r>
            <a:r>
              <a:rPr lang="de-DE" dirty="0"/>
              <a:t> </a:t>
            </a:r>
            <a:r>
              <a:rPr lang="de-DE" dirty="0" smtClean="0"/>
              <a:t>– Web-Architektur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4692347" y="4469414"/>
            <a:ext cx="3149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Werkzeuge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IDE </a:t>
            </a:r>
            <a:r>
              <a:rPr lang="de-DE" dirty="0" err="1"/>
              <a:t>Eclipse</a:t>
            </a:r>
            <a:r>
              <a:rPr lang="de-DE" dirty="0"/>
              <a:t> /</a:t>
            </a:r>
            <a:r>
              <a:rPr lang="de-DE" dirty="0" err="1"/>
              <a:t>Netbeans</a:t>
            </a:r>
            <a:r>
              <a:rPr lang="de-DE" dirty="0"/>
              <a:t> </a:t>
            </a:r>
            <a:r>
              <a:rPr lang="de-DE" dirty="0" smtClean="0"/>
              <a:t>7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 err="1"/>
              <a:t>Photoshop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Visual </a:t>
            </a:r>
            <a:r>
              <a:rPr lang="de-DE" dirty="0" err="1" smtClean="0"/>
              <a:t>Paradigm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Google SVN</a:t>
            </a:r>
            <a:endParaRPr lang="de-DE" dirty="0"/>
          </a:p>
        </p:txBody>
      </p:sp>
      <p:pic>
        <p:nvPicPr>
          <p:cNvPr id="7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96021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3786" y="917864"/>
            <a:ext cx="1142596" cy="4863661"/>
          </a:xfrm>
        </p:spPr>
        <p:txBody>
          <a:bodyPr vert="vert270">
            <a:normAutofit/>
          </a:bodyPr>
          <a:lstStyle/>
          <a:p>
            <a:r>
              <a:rPr lang="de-DE" dirty="0" err="1" smtClean="0"/>
              <a:t>Use</a:t>
            </a:r>
            <a:r>
              <a:rPr lang="de-DE" dirty="0" smtClean="0"/>
              <a:t>-Cases 1 </a:t>
            </a:r>
            <a:endParaRPr lang="de-DE" dirty="0"/>
          </a:p>
        </p:txBody>
      </p:sp>
      <p:pic>
        <p:nvPicPr>
          <p:cNvPr id="4" name="Bild 3" descr="UC1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23809" y="120386"/>
            <a:ext cx="2898505" cy="6593676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901482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3786" y="917864"/>
            <a:ext cx="1142596" cy="4863661"/>
          </a:xfrm>
        </p:spPr>
        <p:txBody>
          <a:bodyPr vert="vert270">
            <a:normAutofit/>
          </a:bodyPr>
          <a:lstStyle/>
          <a:p>
            <a:r>
              <a:rPr lang="de-DE" dirty="0" err="1" smtClean="0"/>
              <a:t>Use</a:t>
            </a:r>
            <a:r>
              <a:rPr lang="de-DE" dirty="0" smtClean="0"/>
              <a:t>-Cases 2</a:t>
            </a:r>
            <a:endParaRPr lang="de-DE" dirty="0"/>
          </a:p>
        </p:txBody>
      </p:sp>
      <p:pic>
        <p:nvPicPr>
          <p:cNvPr id="3" name="Bild 2" descr="UC2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846157" y="181429"/>
            <a:ext cx="3216923" cy="6507238"/>
          </a:xfrm>
          <a:prstGeom prst="rect">
            <a:avLst/>
          </a:prstGeom>
        </p:spPr>
      </p:pic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7493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Sequenzdiagramm</a:t>
            </a:r>
            <a:endParaRPr lang="de-DE" dirty="0"/>
          </a:p>
        </p:txBody>
      </p:sp>
      <p:pic>
        <p:nvPicPr>
          <p:cNvPr id="4" name="Bild 3" descr="SDjProject.pdf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3808" y="957751"/>
            <a:ext cx="8212667" cy="5803487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430116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Schichten</a:t>
            </a:r>
            <a:endParaRPr lang="de-D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07506" y="1123771"/>
            <a:ext cx="6625839" cy="49693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673931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>
            <a:normAutofit/>
          </a:bodyPr>
          <a:lstStyle/>
          <a:p>
            <a:r>
              <a:rPr lang="de-DE" dirty="0" smtClean="0"/>
              <a:t>Domänenmodell</a:t>
            </a:r>
            <a:endParaRPr lang="de-DE" dirty="0"/>
          </a:p>
        </p:txBody>
      </p:sp>
      <p:pic>
        <p:nvPicPr>
          <p:cNvPr id="5" name="Grafik 4" descr="Domeanenmodell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26" y="1068224"/>
            <a:ext cx="7503208" cy="492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73931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EER</a:t>
            </a:r>
            <a:endParaRPr lang="de-DE" dirty="0"/>
          </a:p>
        </p:txBody>
      </p:sp>
      <p:pic>
        <p:nvPicPr>
          <p:cNvPr id="4" name="Grafik 3" descr="Entity Relationship Diagramm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25" y="1222050"/>
            <a:ext cx="7443388" cy="495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73931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Package</a:t>
            </a:r>
            <a:endParaRPr lang="de-DE" dirty="0"/>
          </a:p>
        </p:txBody>
      </p:sp>
      <p:pic>
        <p:nvPicPr>
          <p:cNvPr id="4" name="Grafik 3" descr="Packetdiagramm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396" y="1290414"/>
            <a:ext cx="7580120" cy="476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4953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Bild 3" descr="Klassendiagramm.pdf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35429" y="399144"/>
            <a:ext cx="8284283" cy="5854095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607585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Zukunft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978893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Gruppe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Tino </a:t>
            </a:r>
            <a:r>
              <a:rPr lang="de-DE" dirty="0" err="1" smtClean="0"/>
              <a:t>Reuschel</a:t>
            </a:r>
            <a:endParaRPr lang="de-DE" dirty="0" smtClean="0"/>
          </a:p>
          <a:p>
            <a:r>
              <a:rPr lang="de-DE" dirty="0" smtClean="0"/>
              <a:t>Andy </a:t>
            </a:r>
            <a:r>
              <a:rPr lang="de-DE" dirty="0" err="1" smtClean="0"/>
              <a:t>Klay</a:t>
            </a:r>
            <a:endParaRPr lang="de-DE" dirty="0" smtClean="0"/>
          </a:p>
          <a:p>
            <a:r>
              <a:rPr lang="de-DE" dirty="0" smtClean="0"/>
              <a:t>Michael Koppen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74595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Zukunft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Anbindung an Radius</a:t>
            </a:r>
          </a:p>
          <a:p>
            <a:r>
              <a:rPr lang="de-DE" dirty="0" smtClean="0"/>
              <a:t>Webspace für jedes Projekt</a:t>
            </a:r>
          </a:p>
          <a:p>
            <a:r>
              <a:rPr lang="de-DE" dirty="0" smtClean="0"/>
              <a:t>Eine Datenbank für jedes Projekt</a:t>
            </a:r>
          </a:p>
          <a:p>
            <a:r>
              <a:rPr lang="de-DE" dirty="0" smtClean="0"/>
              <a:t>Wiki</a:t>
            </a:r>
          </a:p>
          <a:p>
            <a:r>
              <a:rPr lang="de-DE" dirty="0" smtClean="0"/>
              <a:t>Content</a:t>
            </a:r>
          </a:p>
          <a:p>
            <a:r>
              <a:rPr lang="de-DE" dirty="0" smtClean="0"/>
              <a:t>Direkte Anzeige ausgewählter Dateitypen</a:t>
            </a:r>
          </a:p>
          <a:p>
            <a:r>
              <a:rPr lang="de-DE" dirty="0" err="1" smtClean="0"/>
              <a:t>CalDav</a:t>
            </a:r>
            <a:r>
              <a:rPr lang="de-DE" dirty="0" smtClean="0"/>
              <a:t> und </a:t>
            </a:r>
            <a:r>
              <a:rPr lang="de-DE" dirty="0" err="1" smtClean="0"/>
              <a:t>WebDav</a:t>
            </a:r>
            <a:r>
              <a:rPr lang="de-DE" dirty="0" smtClean="0"/>
              <a:t> Implementierung</a:t>
            </a:r>
          </a:p>
          <a:p>
            <a:r>
              <a:rPr lang="de-DE" dirty="0" smtClean="0"/>
              <a:t>Senden </a:t>
            </a:r>
            <a:r>
              <a:rPr lang="de-DE" smtClean="0"/>
              <a:t>von Rundmails / E-Mails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1392410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Vorführung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1529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9278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Vielen Dank für Ihre Aufmerksamkeit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...Irgendwelche Fragen offen geblieben?</a:t>
            </a: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89781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Die Idee</a:t>
            </a:r>
          </a:p>
          <a:p>
            <a:r>
              <a:rPr lang="de-DE" dirty="0" smtClean="0"/>
              <a:t>Umsetzung</a:t>
            </a:r>
          </a:p>
          <a:p>
            <a:r>
              <a:rPr lang="de-DE" dirty="0" smtClean="0"/>
              <a:t>Vorführung</a:t>
            </a:r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46827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Die Idee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37815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9278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51030"/>
            <a:ext cx="6965245" cy="1202485"/>
          </a:xfrm>
        </p:spPr>
        <p:txBody>
          <a:bodyPr/>
          <a:lstStyle/>
          <a:p>
            <a:r>
              <a:rPr lang="de-DE" dirty="0" smtClean="0"/>
              <a:t>Die Idee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63040" y="2933811"/>
            <a:ext cx="6196405" cy="3603812"/>
          </a:xfrm>
        </p:spPr>
        <p:txBody>
          <a:bodyPr>
            <a:normAutofit fontScale="92500"/>
          </a:bodyPr>
          <a:lstStyle/>
          <a:p>
            <a:r>
              <a:rPr lang="de-DE" dirty="0" err="1" smtClean="0"/>
              <a:t>jProject</a:t>
            </a:r>
            <a:r>
              <a:rPr lang="de-DE" dirty="0" smtClean="0"/>
              <a:t> ist eine Projektverwaltungsumgebung</a:t>
            </a:r>
          </a:p>
          <a:p>
            <a:r>
              <a:rPr lang="de-DE" dirty="0" smtClean="0"/>
              <a:t>Mit </a:t>
            </a:r>
            <a:r>
              <a:rPr lang="de-DE" dirty="0" err="1" smtClean="0"/>
              <a:t>jProject</a:t>
            </a:r>
            <a:r>
              <a:rPr lang="de-DE" dirty="0" smtClean="0"/>
              <a:t> kann eine Benutzergruppe Teams zur </a:t>
            </a:r>
            <a:r>
              <a:rPr lang="de-DE" dirty="0"/>
              <a:t>R</a:t>
            </a:r>
            <a:r>
              <a:rPr lang="de-DE" dirty="0" smtClean="0"/>
              <a:t>ealisierung eines Projektes bilden und sich selbst organisieren</a:t>
            </a:r>
          </a:p>
          <a:p>
            <a:r>
              <a:rPr lang="de-DE" dirty="0" smtClean="0"/>
              <a:t>Dabei bekommen die Nutzer eine umfangreiche Datenbank, gefüllt mit nützlichen Daten zur </a:t>
            </a:r>
            <a:r>
              <a:rPr lang="de-DE" dirty="0"/>
              <a:t>I</a:t>
            </a:r>
            <a:r>
              <a:rPr lang="de-DE" dirty="0" smtClean="0"/>
              <a:t>mplementierung in ihre Projekte, zur Verfügung</a:t>
            </a:r>
          </a:p>
          <a:p>
            <a:r>
              <a:rPr lang="de-DE" dirty="0" smtClean="0"/>
              <a:t>Des Weiteren bekommen sie umfangreiche Informationen zum Thema aus dem </a:t>
            </a:r>
            <a:r>
              <a:rPr lang="de-DE" dirty="0" err="1" smtClean="0"/>
              <a:t>Wikibereich</a:t>
            </a:r>
            <a:endParaRPr lang="de-DE" dirty="0"/>
          </a:p>
        </p:txBody>
      </p:sp>
      <p:pic>
        <p:nvPicPr>
          <p:cNvPr id="5" name="Bild 4" descr="logo_red.psd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2905" y="1866942"/>
            <a:ext cx="1839043" cy="1132656"/>
          </a:xfrm>
          <a:prstGeom prst="rect">
            <a:avLst/>
          </a:prstGeom>
        </p:spPr>
      </p:pic>
      <p:pic>
        <p:nvPicPr>
          <p:cNvPr id="6" name="Bild 5" descr="logo_yellow.psd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64079" y="1866942"/>
            <a:ext cx="1839043" cy="1132656"/>
          </a:xfrm>
          <a:prstGeom prst="rect">
            <a:avLst/>
          </a:prstGeom>
        </p:spPr>
      </p:pic>
      <p:pic>
        <p:nvPicPr>
          <p:cNvPr id="7" name="Bild 6" descr="logo_blue.psd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568124" y="1866942"/>
            <a:ext cx="1839043" cy="1132656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764079" y="1236000"/>
            <a:ext cx="2038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Content</a:t>
            </a:r>
            <a:endParaRPr lang="de-DE" sz="2800" u="sng" dirty="0"/>
          </a:p>
        </p:txBody>
      </p:sp>
      <p:sp>
        <p:nvSpPr>
          <p:cNvPr id="9" name="Textfeld 8"/>
          <p:cNvSpPr txBox="1"/>
          <p:nvPr/>
        </p:nvSpPr>
        <p:spPr>
          <a:xfrm>
            <a:off x="3760922" y="1236000"/>
            <a:ext cx="1761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Project</a:t>
            </a:r>
            <a:endParaRPr lang="de-DE" sz="2800" u="sng" dirty="0"/>
          </a:p>
        </p:txBody>
      </p:sp>
      <p:sp>
        <p:nvSpPr>
          <p:cNvPr id="10" name="Textfeld 9"/>
          <p:cNvSpPr txBox="1"/>
          <p:nvPr/>
        </p:nvSpPr>
        <p:spPr>
          <a:xfrm>
            <a:off x="6568124" y="1236000"/>
            <a:ext cx="16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Wiki</a:t>
            </a:r>
            <a:endParaRPr lang="de-DE" sz="2800" u="sng" dirty="0"/>
          </a:p>
        </p:txBody>
      </p:sp>
    </p:spTree>
    <p:extLst>
      <p:ext uri="{BB962C8B-B14F-4D97-AF65-F5344CB8AC3E}">
        <p14:creationId xmlns:p14="http://schemas.microsoft.com/office/powerpoint/2010/main" xmlns="" val="1652396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Umfeld der Anwendung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jProject</a:t>
            </a:r>
            <a:r>
              <a:rPr lang="de-DE" dirty="0" smtClean="0"/>
              <a:t> ist in erster Linie eine allgemeine Projektverwaltungsumgebung und wird an die Umgebung angepasst(in diesem Fall an die FH-Brandenburg)</a:t>
            </a:r>
          </a:p>
          <a:p>
            <a:r>
              <a:rPr lang="de-DE" dirty="0" err="1" smtClean="0"/>
              <a:t>jProject</a:t>
            </a:r>
            <a:r>
              <a:rPr lang="de-DE" dirty="0" smtClean="0"/>
              <a:t> ist öffentlich im Internet erreichbar, wird dort jedoch auf eine Gruppe beschränkt(Login für Studenten)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85756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scribble.png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02" r="2802"/>
          <a:stretch>
            <a:fillRect/>
          </a:stretch>
        </p:blipFill>
        <p:spPr>
          <a:xfrm>
            <a:off x="1049169" y="627544"/>
            <a:ext cx="7081899" cy="5626690"/>
          </a:xfrm>
        </p:spPr>
      </p:pic>
    </p:spTree>
    <p:extLst>
      <p:ext uri="{BB962C8B-B14F-4D97-AF65-F5344CB8AC3E}">
        <p14:creationId xmlns:p14="http://schemas.microsoft.com/office/powerpoint/2010/main" xmlns="" val="172667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Die  Umsetzung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65243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9278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Arbeitseinteilung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939800" y="1761724"/>
            <a:ext cx="712046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/>
              <a:t>Schichtenorientierte </a:t>
            </a:r>
            <a:r>
              <a:rPr lang="de-DE" sz="2400" b="1" u="sng" dirty="0" smtClean="0"/>
              <a:t>Aufteilung</a:t>
            </a:r>
          </a:p>
          <a:p>
            <a:endParaRPr lang="de-DE" sz="2400" b="1" u="sng" dirty="0" smtClean="0"/>
          </a:p>
          <a:p>
            <a:r>
              <a:rPr lang="de-DE" sz="2400" dirty="0" smtClean="0"/>
              <a:t>Tino 		– Model und Datenbank</a:t>
            </a:r>
          </a:p>
          <a:p>
            <a:r>
              <a:rPr lang="de-DE" sz="2400" dirty="0" smtClean="0"/>
              <a:t>Michael 	– Design/GUI und Planung</a:t>
            </a:r>
          </a:p>
          <a:p>
            <a:r>
              <a:rPr lang="de-DE" sz="2400" dirty="0"/>
              <a:t>Andy 		– Logik und </a:t>
            </a:r>
            <a:r>
              <a:rPr lang="de-DE" sz="2400" dirty="0" smtClean="0"/>
              <a:t>Datenfluss</a:t>
            </a:r>
          </a:p>
          <a:p>
            <a:endParaRPr lang="de-DE" sz="2400" dirty="0"/>
          </a:p>
          <a:p>
            <a:r>
              <a:rPr lang="de-DE" sz="1600" dirty="0" smtClean="0"/>
              <a:t>Ansonsten </a:t>
            </a:r>
            <a:r>
              <a:rPr lang="de-DE" sz="1600" u="sng" dirty="0" smtClean="0"/>
              <a:t>überwiegend</a:t>
            </a:r>
            <a:r>
              <a:rPr lang="de-DE" sz="1600" dirty="0" smtClean="0"/>
              <a:t> übergreifende Arbeit</a:t>
            </a:r>
            <a:endParaRPr lang="de-DE" sz="1600" dirty="0"/>
          </a:p>
        </p:txBody>
      </p:sp>
      <p:sp>
        <p:nvSpPr>
          <p:cNvPr id="4" name="Textfeld 3"/>
          <p:cNvSpPr txBox="1"/>
          <p:nvPr/>
        </p:nvSpPr>
        <p:spPr>
          <a:xfrm>
            <a:off x="6769100" y="1761724"/>
            <a:ext cx="1600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b="1" dirty="0" smtClean="0"/>
          </a:p>
          <a:p>
            <a:endParaRPr lang="de-DE" sz="2400" b="1" dirty="0" smtClean="0"/>
          </a:p>
          <a:p>
            <a:r>
              <a:rPr lang="de-DE" sz="2400" b="1" dirty="0" smtClean="0"/>
              <a:t>M</a:t>
            </a:r>
            <a:r>
              <a:rPr lang="de-DE" dirty="0" smtClean="0"/>
              <a:t>odel</a:t>
            </a:r>
          </a:p>
          <a:p>
            <a:r>
              <a:rPr lang="de-DE" sz="2400" b="1" dirty="0" smtClean="0"/>
              <a:t>V</a:t>
            </a:r>
            <a:r>
              <a:rPr lang="de-DE" dirty="0" smtClean="0"/>
              <a:t>iew</a:t>
            </a:r>
          </a:p>
          <a:p>
            <a:r>
              <a:rPr lang="de-DE" sz="2400" b="1" dirty="0" smtClean="0"/>
              <a:t>C</a:t>
            </a:r>
            <a:r>
              <a:rPr lang="de-DE" dirty="0" smtClean="0"/>
              <a:t>ontroller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01573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Pushpin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ushp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Pin.thmx</Template>
  <TotalTime>0</TotalTime>
  <Words>220</Words>
  <Application>Microsoft Office PowerPoint</Application>
  <PresentationFormat>Bildschirmpräsentation (4:3)</PresentationFormat>
  <Paragraphs>74</Paragraphs>
  <Slides>22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3" baseType="lpstr">
      <vt:lpstr>Pin</vt:lpstr>
      <vt:lpstr>Folie 1</vt:lpstr>
      <vt:lpstr>Die Gruppe</vt:lpstr>
      <vt:lpstr>Gliederung</vt:lpstr>
      <vt:lpstr>Die Idee </vt:lpstr>
      <vt:lpstr>Die Idee</vt:lpstr>
      <vt:lpstr>Umfeld der Anwendung</vt:lpstr>
      <vt:lpstr>Folie 7</vt:lpstr>
      <vt:lpstr>Die  Umsetzung </vt:lpstr>
      <vt:lpstr>Arbeitseinteilung</vt:lpstr>
      <vt:lpstr>Frameworks, Rahmenbedingungen und Designpattern</vt:lpstr>
      <vt:lpstr>Use-Cases 1 </vt:lpstr>
      <vt:lpstr>Use-Cases 2</vt:lpstr>
      <vt:lpstr>Sequenzdiagramm</vt:lpstr>
      <vt:lpstr>Schichten</vt:lpstr>
      <vt:lpstr>Domänenmodell</vt:lpstr>
      <vt:lpstr>EER</vt:lpstr>
      <vt:lpstr>Package</vt:lpstr>
      <vt:lpstr>Klassendiagramm</vt:lpstr>
      <vt:lpstr>Zukunft</vt:lpstr>
      <vt:lpstr>Zukunft</vt:lpstr>
      <vt:lpstr>Vorführung </vt:lpstr>
      <vt:lpstr>Vielen Dank für Ihre Aufmerksamkeit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jProject </dc:title>
  <dc:creator>bla bla</dc:creator>
  <cp:lastModifiedBy>Salaxy</cp:lastModifiedBy>
  <cp:revision>55</cp:revision>
  <dcterms:created xsi:type="dcterms:W3CDTF">2011-04-29T09:47:46Z</dcterms:created>
  <dcterms:modified xsi:type="dcterms:W3CDTF">2011-07-12T19:58:13Z</dcterms:modified>
</cp:coreProperties>
</file>